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60" r:id="rId1"/>
  </p:sldMasterIdLst>
  <p:notesMasterIdLst>
    <p:notesMasterId r:id="rId3"/>
  </p:notesMasterIdLst>
  <p:sldIdLst>
    <p:sldId id="2147470264" r:id="rId2"/>
  </p:sldIdLst>
  <p:sldSz cx="9906000" cy="6858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F6FF"/>
    <a:srgbClr val="FFC169"/>
    <a:srgbClr val="E2F4F9"/>
    <a:srgbClr val="EE8410"/>
    <a:srgbClr val="ED8B1F"/>
    <a:srgbClr val="CCECFF"/>
    <a:srgbClr val="FFFF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49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3" y="1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C8B92-507D-45E6-BC2C-76E611EC7440}" type="datetimeFigureOut">
              <a:rPr kumimoji="1" lang="ja-JP" altLang="en-US" smtClean="0"/>
              <a:t>2023/10/5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34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3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EFC95-2489-4B5A-B708-50EC6DD892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2910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9D72-6B7D-4063-832B-3F12A69C43CB}" type="datetimeFigureOut">
              <a:rPr kumimoji="1" lang="ja-JP" altLang="en-US" smtClean="0"/>
              <a:t>2023/10/5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CBA8-B1ED-4080-87AF-37AF98361B8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643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9D72-6B7D-4063-832B-3F12A69C43CB}" type="datetimeFigureOut">
              <a:rPr kumimoji="1" lang="ja-JP" altLang="en-US" smtClean="0"/>
              <a:t>2023/10/5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CBA8-B1ED-4080-87AF-37AF98361B8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824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9D72-6B7D-4063-832B-3F12A69C43CB}" type="datetimeFigureOut">
              <a:rPr kumimoji="1" lang="ja-JP" altLang="en-US" smtClean="0"/>
              <a:t>2023/10/5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CBA8-B1ED-4080-87AF-37AF98361B8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2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9D72-6B7D-4063-832B-3F12A69C43CB}" type="datetimeFigureOut">
              <a:rPr kumimoji="1" lang="ja-JP" altLang="en-US" smtClean="0"/>
              <a:t>2023/10/5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CBA8-B1ED-4080-87AF-37AF98361B8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524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9D72-6B7D-4063-832B-3F12A69C43CB}" type="datetimeFigureOut">
              <a:rPr kumimoji="1" lang="ja-JP" altLang="en-US" smtClean="0"/>
              <a:t>2023/10/5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CBA8-B1ED-4080-87AF-37AF98361B8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589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9D72-6B7D-4063-832B-3F12A69C43CB}" type="datetimeFigureOut">
              <a:rPr kumimoji="1" lang="ja-JP" altLang="en-US" smtClean="0"/>
              <a:t>2023/10/5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CBA8-B1ED-4080-87AF-37AF98361B8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7888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9D72-6B7D-4063-832B-3F12A69C43CB}" type="datetimeFigureOut">
              <a:rPr kumimoji="1" lang="ja-JP" altLang="en-US" smtClean="0"/>
              <a:t>2023/10/5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CBA8-B1ED-4080-87AF-37AF98361B8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517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9D72-6B7D-4063-832B-3F12A69C43CB}" type="datetimeFigureOut">
              <a:rPr kumimoji="1" lang="ja-JP" altLang="en-US" smtClean="0"/>
              <a:t>2023/10/5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CBA8-B1ED-4080-87AF-37AF98361B8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6591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9D72-6B7D-4063-832B-3F12A69C43CB}" type="datetimeFigureOut">
              <a:rPr kumimoji="1" lang="ja-JP" altLang="en-US" smtClean="0"/>
              <a:t>2023/10/5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CBA8-B1ED-4080-87AF-37AF98361B8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763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9D72-6B7D-4063-832B-3F12A69C43CB}" type="datetimeFigureOut">
              <a:rPr kumimoji="1" lang="ja-JP" altLang="en-US" smtClean="0"/>
              <a:t>2023/10/5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CBA8-B1ED-4080-87AF-37AF98361B8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047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9D72-6B7D-4063-832B-3F12A69C43CB}" type="datetimeFigureOut">
              <a:rPr kumimoji="1" lang="ja-JP" altLang="en-US" smtClean="0"/>
              <a:t>2023/10/5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1CBA8-B1ED-4080-87AF-37AF98361B8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9537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59D72-6B7D-4063-832B-3F12A69C43CB}" type="datetimeFigureOut">
              <a:rPr kumimoji="1" lang="ja-JP" altLang="en-US" smtClean="0"/>
              <a:t>2023/10/5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1CBA8-B1ED-4080-87AF-37AF98361B8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718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3"/>
          <p:cNvSpPr txBox="1">
            <a:spLocks/>
          </p:cNvSpPr>
          <p:nvPr/>
        </p:nvSpPr>
        <p:spPr>
          <a:xfrm>
            <a:off x="0" y="2531952"/>
            <a:ext cx="990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2400">
                <a:latin typeface="AR P丸ゴシック体E" panose="020F0900000000000000" pitchFamily="50" charset="-128"/>
                <a:ea typeface="AR P丸ゴシック体E" panose="020F0900000000000000" pitchFamily="50" charset="-128"/>
              </a:defRPr>
            </a:lvl1pPr>
          </a:lstStyle>
          <a:p>
            <a:pPr lvl="0" defTabSz="914226">
              <a:defRPr/>
            </a:pPr>
            <a:r>
              <a:rPr kumimoji="1" lang="en-US" altLang="ja-JP" sz="3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Building Resilient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1902028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2023-10-02T08:10:34Z</dcterms:created>
  <dcterms:modified xsi:type="dcterms:W3CDTF">2023-10-05T05:28:59Z</dcterms:modified>
</cp:coreProperties>
</file>